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8" r:id="rId5"/>
    <p:sldId id="309" r:id="rId6"/>
    <p:sldId id="310" r:id="rId7"/>
    <p:sldId id="284" r:id="rId8"/>
    <p:sldId id="285" r:id="rId9"/>
    <p:sldId id="311" r:id="rId10"/>
    <p:sldId id="312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4FB156-F25B-9216-0239-0840DB9B1089}" name="Lindsay Whitney" initials="LW" userId="S::lindsayw@billgoodmarketing.com::7ef85f3a-53fd-4296-93c0-9b372ac5a4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5474" y="1878574"/>
            <a:ext cx="4538737" cy="169645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dirty="0"/>
              <a:t>Autopilot for Advisors: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043" y="4198810"/>
            <a:ext cx="4462178" cy="1148025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/>
              <a:t>Presented By: </a:t>
            </a:r>
          </a:p>
          <a:p>
            <a:pPr algn="ctr"/>
            <a:r>
              <a:rPr lang="en-US" sz="1800" b="1" dirty="0"/>
              <a:t>Ed Blumenthal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9" b="4509"/>
          <a:stretch/>
        </p:blipFill>
        <p:spPr>
          <a:xfrm>
            <a:off x="0" y="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F33EC60-13FB-F28B-E2CC-CF6584E8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77" y="2209792"/>
            <a:ext cx="4049413" cy="24384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DBC296-CFB1-0CAE-B561-3C06DF58575D}"/>
              </a:ext>
            </a:extLst>
          </p:cNvPr>
          <p:cNvSpPr txBox="1">
            <a:spLocks/>
          </p:cNvSpPr>
          <p:nvPr/>
        </p:nvSpPr>
        <p:spPr>
          <a:xfrm>
            <a:off x="3681684" y="2605691"/>
            <a:ext cx="630766" cy="16466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0735A3-C970-1331-E3D7-4432B2213508}"/>
              </a:ext>
            </a:extLst>
          </p:cNvPr>
          <p:cNvSpPr txBox="1">
            <a:spLocks/>
          </p:cNvSpPr>
          <p:nvPr/>
        </p:nvSpPr>
        <p:spPr>
          <a:xfrm>
            <a:off x="7738370" y="2854986"/>
            <a:ext cx="4252962" cy="1148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Creating a Self-Sustaining Practice So You Can Focus on You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33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tree, outdoor, bicycle, grass&#10;&#10;Description automatically generated">
            <a:extLst>
              <a:ext uri="{FF2B5EF4-FFF2-40B4-BE49-F238E27FC236}">
                <a16:creationId xmlns:a16="http://schemas.microsoft.com/office/drawing/2014/main" id="{D4DF6729-52A6-2814-7DD2-7727D9E34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4418" r="-21" b="20582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11DD4-02E3-CA34-9913-16F335AC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0" y="1122363"/>
            <a:ext cx="44551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19th, 2021</a:t>
            </a:r>
          </a:p>
        </p:txBody>
      </p:sp>
    </p:spTree>
    <p:extLst>
      <p:ext uri="{BB962C8B-B14F-4D97-AF65-F5344CB8AC3E}">
        <p14:creationId xmlns:p14="http://schemas.microsoft.com/office/powerpoint/2010/main" val="227822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11DD4-02E3-CA34-9913-16F335AC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2299855"/>
            <a:ext cx="3568661" cy="240653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Stedmark Process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Staying on Track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45F01-7BAF-F281-312E-2377E69C2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57" r="-1" b="665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2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A192-1E90-ABCF-260B-4AE0FAB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“Alpha”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BB3C-B90E-8910-5D41-9CABAF357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A-G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H-P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P-Z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Old ABCs… Now…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“The Medal Ceremony”</a:t>
            </a:r>
          </a:p>
        </p:txBody>
      </p:sp>
      <p:pic>
        <p:nvPicPr>
          <p:cNvPr id="4" name="Content Placeholder 4" descr="A bicycle parked in front of a statue&#10;&#10;Description automatically generated with medium confidence">
            <a:extLst>
              <a:ext uri="{FF2B5EF4-FFF2-40B4-BE49-F238E27FC236}">
                <a16:creationId xmlns:a16="http://schemas.microsoft.com/office/drawing/2014/main" id="{214A35E4-7B5F-C5A8-8159-BBE3579FC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r="7224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EA192-1E90-ABCF-260B-4AE0FAB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86" y="2764536"/>
            <a:ext cx="3259016" cy="14626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Recovery and return to the office</a:t>
            </a: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D44B4F-67E7-794E-9D61-CA02A913C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" r="1732" b="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C9EA1-0548-2E7E-B8D5-AFF67AEC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6" y="2115320"/>
            <a:ext cx="7225075" cy="12004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Team… A True Team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B9D9-1727-F7CC-EA80-F5DA1209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751889"/>
            <a:ext cx="6878108" cy="4106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Training - Advisor, Staff, and Clients!</a:t>
            </a:r>
          </a:p>
          <a:p>
            <a:pPr marL="0" indent="0">
              <a:buNone/>
            </a:pPr>
            <a:r>
              <a:rPr lang="en-US" dirty="0"/>
              <a:t>What do I spend my time doing?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F861-6D25-8D58-70FB-53DFACA7F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0" r="4828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5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7106D-257F-F99F-AE17-857FD19E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86" y="2697654"/>
            <a:ext cx="3259016" cy="14626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Safer hobbies…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4" descr="A picture containing bicycle, wooden, stone&#10;&#10;Description automatically generated">
            <a:extLst>
              <a:ext uri="{FF2B5EF4-FFF2-40B4-BE49-F238E27FC236}">
                <a16:creationId xmlns:a16="http://schemas.microsoft.com/office/drawing/2014/main" id="{9FA73315-A043-6AF3-4F17-2C6AF4070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6" b="16108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A99F3F-B232-7D6D-8926-706059764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t="15343" b="96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59C23-2E2A-F775-1A70-06C62B5E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578" y="5291130"/>
            <a:ext cx="9319594" cy="14137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cap="none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ThankYouVeryMuch</a:t>
            </a:r>
            <a:r>
              <a:rPr lang="en-US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54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770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rgbClr val="000000"/>
      </a:dk1>
      <a:lt1>
        <a:srgbClr val="FFFFFF"/>
      </a:lt1>
      <a:dk2>
        <a:srgbClr val="0490CB"/>
      </a:dk2>
      <a:lt2>
        <a:srgbClr val="F2F2F2"/>
      </a:lt2>
      <a:accent1>
        <a:srgbClr val="0490CB"/>
      </a:accent1>
      <a:accent2>
        <a:srgbClr val="F2F2F2"/>
      </a:accent2>
      <a:accent3>
        <a:srgbClr val="08658F"/>
      </a:accent3>
      <a:accent4>
        <a:srgbClr val="0490CB"/>
      </a:accent4>
      <a:accent5>
        <a:srgbClr val="646464"/>
      </a:accent5>
      <a:accent6>
        <a:srgbClr val="33B7F3"/>
      </a:accent6>
      <a:hlink>
        <a:srgbClr val="00B0F0"/>
      </a:hlink>
      <a:folHlink>
        <a:srgbClr val="646464"/>
      </a:folHlink>
    </a:clrScheme>
    <a:fontScheme name="BGM Font Style">
      <a:majorFont>
        <a:latin typeface="Montserrat SemiBold"/>
        <a:ea typeface=""/>
        <a:cs typeface=""/>
      </a:majorFont>
      <a:minorFont>
        <a:latin typeface="Robo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AdvisorCon 2022 PPTX</Template>
  <TotalTime>28</TotalTime>
  <Words>92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Gill Sans MT</vt:lpstr>
      <vt:lpstr>Montserrat SemiBold</vt:lpstr>
      <vt:lpstr>Roboto</vt:lpstr>
      <vt:lpstr>Wingdings 2</vt:lpstr>
      <vt:lpstr>DividendVTI</vt:lpstr>
      <vt:lpstr>Autopilot for Advisors:</vt:lpstr>
      <vt:lpstr>August 19th, 2021</vt:lpstr>
      <vt:lpstr>The Law  The Stedmark Process  Staying on Track</vt:lpstr>
      <vt:lpstr>“Alpha”</vt:lpstr>
      <vt:lpstr>Recovery and return to the office</vt:lpstr>
      <vt:lpstr>Team… A True Team</vt:lpstr>
      <vt:lpstr>Safer hobbies…</vt:lpstr>
      <vt:lpstr>ThankYouVeryMuch! 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Autopilot for Advisors:</dc:title>
  <dc:creator>Andrew White</dc:creator>
  <cp:lastModifiedBy>Tony Parmenter</cp:lastModifiedBy>
  <cp:revision>5</cp:revision>
  <dcterms:created xsi:type="dcterms:W3CDTF">2022-10-01T00:32:29Z</dcterms:created>
  <dcterms:modified xsi:type="dcterms:W3CDTF">2022-10-04T16:46:10Z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