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58" r:id="rId4"/>
    <p:sldId id="291" r:id="rId5"/>
    <p:sldId id="260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6E6A-C21C-3913-8311-143FF7069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F1FA3-3B30-6885-C2F0-8131B5241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37929-3CAB-FF44-3C4C-33DB812F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248A-7E5B-7150-A772-C73EB182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45E1B-D218-6B8E-4448-7925FD66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F14E-517D-DAA0-B3F2-32D6A2A4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09AD5-C4C8-8518-619A-C436CD79F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B914E-477F-1156-FCC2-A14856AD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7C692-EF3D-8CA8-EF3E-728E095B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714C3-FBC0-85CD-6A0A-9C97D9AD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87588-4FC9-7C61-45E3-11E5B9B5A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18EFD-AD43-E0DD-B144-9F91971BE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AE1A7-CDC2-A458-2006-158D5937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7C85A-1EB3-8FF1-6AA9-7FB746C3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7FE7D-798E-6312-C50E-111C469D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2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9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5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0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25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47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69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0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401F-041E-9727-439F-93521450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760A2-B540-4A89-186B-F1E0D3AF4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E1F73-A9AD-C2B8-05E1-7EDF767A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53C2-3C36-B29D-AF02-22D093FE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C62C5-E145-9666-445A-21790C3B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8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45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00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37D3-2090-1150-3933-8311AB5F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62EAE-56F1-E471-F316-B3FA568B2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E72D1-514F-BB45-261D-6F140F08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D1C2-573F-964C-AFF8-4144F5B1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D06B-D9B1-4F1D-27DF-DC2C5657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2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E016-154D-8BCE-16E7-C3B0EFDA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7F37-BE7A-17E9-878E-5CF8D2643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B7E55-748E-94A0-B257-E7B25330E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DC374-DC8C-6653-42C5-3F470F27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514DA-F43D-0914-E1B5-44DDB388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F0A8A-49BD-CBD6-6CEA-84BE5694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D2BD-F876-FEF2-0032-76514ACA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D651E-B3C2-1237-B2B6-9802C08B8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3E884-AF54-4131-3C36-D70D99BC0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6CF95-2793-FBBE-247B-B13611C0A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8D8D7-0597-C5DD-7B4D-AD0D1BF86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5A38F-6058-D9B8-511E-E413A624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BE21F-D2D2-95D3-F7EA-6D781C7C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D7484-CE35-4E7F-D0BE-F19E6E44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7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1F0C-3566-A09A-7DE2-0FDB7628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1CAF8-5DB2-2195-650B-BFC5BE37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93B76-9062-E737-0D0C-9DAAB4D2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D8CC9-823D-8DE1-662D-D2E752E8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6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F203C-1A61-657D-26B7-FCFCD43B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282BD-6207-E98F-F492-BE407274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0D64C-8256-442A-73EE-8160C018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BF22-F559-95ED-8585-04A3C8BC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59551-2FAA-67B1-2241-C241F89F9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E8355-EB74-19F1-CEA9-C7B52706A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4566-D82D-63CF-9950-126EDCB3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B5264-5A1E-B41A-6180-9C021F76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99B82-FD77-6314-3C3B-F13AEEE2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2C32-3567-B4EB-21CD-134C1B91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A26DC9-5B3B-22B3-DB8C-80CA17B54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2E98F-74C9-7422-186C-D52878409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F899E-3DE8-8358-6793-8030F603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9CE46-A46C-64F2-36D7-967CF417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3475-EC8C-30F7-531A-2C48FA43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C7AD8-9AA8-BA20-6408-34FFB40E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4F00F-F480-FD50-122E-D5A59BCD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6140E-E6A0-B2E7-830D-74F274DFC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01F3C-4050-431C-95EA-188EBA9E0C1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BAA5-45F1-DEF6-42D9-C21B2DBAF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BA31A-A7E4-D673-3926-685F7C053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C4AE2-E8D3-4E4A-8007-1D8F5711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1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22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3048" y="2041540"/>
            <a:ext cx="3852340" cy="145735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a typeface="Roboto" panose="02000000000000000000" pitchFamily="2" charset="0"/>
              </a:rPr>
              <a:t>The great Transition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3050" y="4680889"/>
            <a:ext cx="3852340" cy="1324681"/>
          </a:xfrm>
        </p:spPr>
        <p:txBody>
          <a:bodyPr anchor="t">
            <a:normAutofit/>
          </a:bodyPr>
          <a:lstStyle/>
          <a:p>
            <a:pPr algn="ctr"/>
            <a:r>
              <a:rPr lang="en-US" sz="2000" b="1" dirty="0"/>
              <a:t>Presented By: </a:t>
            </a:r>
          </a:p>
          <a:p>
            <a:pPr algn="ctr"/>
            <a:r>
              <a:rPr lang="en-US" sz="1400" dirty="0"/>
              <a:t>Bill Good – Founder &amp; Chairman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" b="4509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F33EC60-13FB-F28B-E2CC-CF6584E83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743" y="2041540"/>
            <a:ext cx="4608238" cy="27749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C60984-2733-270C-833B-01ADCB604BF0}"/>
              </a:ext>
            </a:extLst>
          </p:cNvPr>
          <p:cNvSpPr txBox="1">
            <a:spLocks/>
          </p:cNvSpPr>
          <p:nvPr/>
        </p:nvSpPr>
        <p:spPr>
          <a:xfrm>
            <a:off x="8033047" y="3290787"/>
            <a:ext cx="3852340" cy="8384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Roboto" panose="02000000000000000000" pitchFamily="2" charset="0"/>
                <a:cs typeface="+mj-cs"/>
              </a:rPr>
              <a:t>Your Practice Management Plan for the Next 10 Years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64D270-77A8-B19C-0DFE-AF72E30929B4}"/>
              </a:ext>
            </a:extLst>
          </p:cNvPr>
          <p:cNvSpPr/>
          <p:nvPr/>
        </p:nvSpPr>
        <p:spPr>
          <a:xfrm>
            <a:off x="2262909" y="4017818"/>
            <a:ext cx="7647710" cy="1154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A5A61D-57F7-E9BF-70BB-5E2B130B907F}"/>
              </a:ext>
            </a:extLst>
          </p:cNvPr>
          <p:cNvSpPr/>
          <p:nvPr/>
        </p:nvSpPr>
        <p:spPr>
          <a:xfrm>
            <a:off x="2262909" y="2840182"/>
            <a:ext cx="7647710" cy="11776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3F8EC-D0CA-B701-C803-5FB057D7FC7C}"/>
              </a:ext>
            </a:extLst>
          </p:cNvPr>
          <p:cNvSpPr/>
          <p:nvPr/>
        </p:nvSpPr>
        <p:spPr>
          <a:xfrm>
            <a:off x="2262909" y="1685637"/>
            <a:ext cx="7647710" cy="1154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733BED-F168-566D-EDED-816CA08C0B23}"/>
              </a:ext>
            </a:extLst>
          </p:cNvPr>
          <p:cNvSpPr/>
          <p:nvPr/>
        </p:nvSpPr>
        <p:spPr>
          <a:xfrm>
            <a:off x="2262909" y="531092"/>
            <a:ext cx="7647710" cy="1154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E43D20-08FB-95F9-C29A-1295AC4D37BC}"/>
              </a:ext>
            </a:extLst>
          </p:cNvPr>
          <p:cNvSpPr/>
          <p:nvPr/>
        </p:nvSpPr>
        <p:spPr>
          <a:xfrm>
            <a:off x="2262909" y="5172363"/>
            <a:ext cx="7647710" cy="1154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892707-7B15-FE16-CA84-EAFFF7F4834C}"/>
              </a:ext>
            </a:extLst>
          </p:cNvPr>
          <p:cNvSpPr/>
          <p:nvPr/>
        </p:nvSpPr>
        <p:spPr>
          <a:xfrm>
            <a:off x="5674495" y="232012"/>
            <a:ext cx="1224134" cy="6482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C00208-C118-3978-FCE3-632B14763A63}"/>
              </a:ext>
            </a:extLst>
          </p:cNvPr>
          <p:cNvSpPr/>
          <p:nvPr/>
        </p:nvSpPr>
        <p:spPr>
          <a:xfrm>
            <a:off x="155767" y="692727"/>
            <a:ext cx="5422998" cy="58004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D595F9-BC46-7617-DE4A-83F55E262617}"/>
              </a:ext>
            </a:extLst>
          </p:cNvPr>
          <p:cNvSpPr/>
          <p:nvPr/>
        </p:nvSpPr>
        <p:spPr>
          <a:xfrm>
            <a:off x="1911926" y="4017817"/>
            <a:ext cx="5957456" cy="1080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05C4A3-29D2-3E71-DF66-3B020E888028}"/>
              </a:ext>
            </a:extLst>
          </p:cNvPr>
          <p:cNvSpPr/>
          <p:nvPr/>
        </p:nvSpPr>
        <p:spPr>
          <a:xfrm>
            <a:off x="2974108" y="2964871"/>
            <a:ext cx="4895274" cy="10529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7CD08F-09A0-5D69-273E-A0DAF894B5FE}"/>
              </a:ext>
            </a:extLst>
          </p:cNvPr>
          <p:cNvSpPr/>
          <p:nvPr/>
        </p:nvSpPr>
        <p:spPr>
          <a:xfrm>
            <a:off x="4082473" y="1856507"/>
            <a:ext cx="3786909" cy="11083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CE706F-B0DA-3D40-8AA3-49491C2A61BA}"/>
              </a:ext>
            </a:extLst>
          </p:cNvPr>
          <p:cNvSpPr/>
          <p:nvPr/>
        </p:nvSpPr>
        <p:spPr>
          <a:xfrm>
            <a:off x="5161660" y="831273"/>
            <a:ext cx="2707722" cy="10529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CE942-C765-833A-D6B5-B32E56B0EC96}"/>
              </a:ext>
            </a:extLst>
          </p:cNvPr>
          <p:cNvSpPr/>
          <p:nvPr/>
        </p:nvSpPr>
        <p:spPr>
          <a:xfrm>
            <a:off x="725054" y="5098469"/>
            <a:ext cx="7144328" cy="11083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69B53D1-496A-9FE4-AA82-D4A83FB20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42" y="2164342"/>
            <a:ext cx="9387316" cy="4693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A86AB-6CC1-E52D-8E78-6B04F105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75622"/>
            <a:ext cx="11029616" cy="118872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You for attending!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F0A0-AA52-AAAF-9232-10BA2C1C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64342"/>
            <a:ext cx="11029615" cy="102220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Please fill out your survey and return to a BGM staff member</a:t>
            </a:r>
          </a:p>
        </p:txBody>
      </p:sp>
    </p:spTree>
    <p:extLst>
      <p:ext uri="{BB962C8B-B14F-4D97-AF65-F5344CB8AC3E}">
        <p14:creationId xmlns:p14="http://schemas.microsoft.com/office/powerpoint/2010/main" val="278656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VTI">
  <a:themeElements>
    <a:clrScheme name="Custom 10">
      <a:dk1>
        <a:srgbClr val="000000"/>
      </a:dk1>
      <a:lt1>
        <a:srgbClr val="FFFFFF"/>
      </a:lt1>
      <a:dk2>
        <a:srgbClr val="0490CB"/>
      </a:dk2>
      <a:lt2>
        <a:srgbClr val="F2F2F2"/>
      </a:lt2>
      <a:accent1>
        <a:srgbClr val="0490CB"/>
      </a:accent1>
      <a:accent2>
        <a:srgbClr val="F2F2F2"/>
      </a:accent2>
      <a:accent3>
        <a:srgbClr val="08658F"/>
      </a:accent3>
      <a:accent4>
        <a:srgbClr val="0490CB"/>
      </a:accent4>
      <a:accent5>
        <a:srgbClr val="646464"/>
      </a:accent5>
      <a:accent6>
        <a:srgbClr val="33B7F3"/>
      </a:accent6>
      <a:hlink>
        <a:srgbClr val="00B0F0"/>
      </a:hlink>
      <a:folHlink>
        <a:srgbClr val="646464"/>
      </a:folHlink>
    </a:clrScheme>
    <a:fontScheme name="BGM Font Style">
      <a:majorFont>
        <a:latin typeface="Montserrat SemiBold"/>
        <a:ea typeface=""/>
        <a:cs typeface=""/>
      </a:majorFont>
      <a:minorFont>
        <a:latin typeface="Roboto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38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Montserrat SemiBold</vt:lpstr>
      <vt:lpstr>Roboto</vt:lpstr>
      <vt:lpstr>Wingdings 2</vt:lpstr>
      <vt:lpstr>Office Theme</vt:lpstr>
      <vt:lpstr>DividendVTI</vt:lpstr>
      <vt:lpstr>The great Transition</vt:lpstr>
      <vt:lpstr>PowerPoint Presentation</vt:lpstr>
      <vt:lpstr>PowerPoint Presentation</vt:lpstr>
      <vt:lpstr>PowerPoint Presentation</vt:lpstr>
      <vt:lpstr>Thank You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Transition</dc:title>
  <dc:creator>Andrew White</dc:creator>
  <cp:lastModifiedBy>Andrew White</cp:lastModifiedBy>
  <cp:revision>6</cp:revision>
  <dcterms:created xsi:type="dcterms:W3CDTF">2022-09-27T17:22:01Z</dcterms:created>
  <dcterms:modified xsi:type="dcterms:W3CDTF">2022-09-30T19:04:07Z</dcterms:modified>
</cp:coreProperties>
</file>